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ристина шатрова" userId="d81a9de9f77f2a70" providerId="LiveId" clId="{17234673-BC5B-4F39-88AF-193BA2105C8E}"/>
    <pc:docChg chg="undo custSel addSld delSld modSld sldOrd">
      <pc:chgData name="кристина шатрова" userId="d81a9de9f77f2a70" providerId="LiveId" clId="{17234673-BC5B-4F39-88AF-193BA2105C8E}" dt="2024-02-18T06:54:10.575" v="444" actId="1076"/>
      <pc:docMkLst>
        <pc:docMk/>
      </pc:docMkLst>
      <pc:sldChg chg="addSp delSp modSp new mod ord">
        <pc:chgData name="кристина шатрова" userId="d81a9de9f77f2a70" providerId="LiveId" clId="{17234673-BC5B-4F39-88AF-193BA2105C8E}" dt="2024-02-18T06:12:40.059" v="228" actId="207"/>
        <pc:sldMkLst>
          <pc:docMk/>
          <pc:sldMk cId="739653940" sldId="256"/>
        </pc:sldMkLst>
        <pc:spChg chg="add mod">
          <ac:chgData name="кристина шатрова" userId="d81a9de9f77f2a70" providerId="LiveId" clId="{17234673-BC5B-4F39-88AF-193BA2105C8E}" dt="2024-02-18T05:34:21.021" v="160" actId="14100"/>
          <ac:spMkLst>
            <pc:docMk/>
            <pc:sldMk cId="739653940" sldId="256"/>
            <ac:spMk id="3" creationId="{A6052F28-E313-2F90-3F83-CC5014C26F53}"/>
          </ac:spMkLst>
        </pc:spChg>
        <pc:spChg chg="add del mod">
          <ac:chgData name="кристина шатрова" userId="d81a9de9f77f2a70" providerId="LiveId" clId="{17234673-BC5B-4F39-88AF-193BA2105C8E}" dt="2024-02-18T05:40:39.621" v="187" actId="478"/>
          <ac:spMkLst>
            <pc:docMk/>
            <pc:sldMk cId="739653940" sldId="256"/>
            <ac:spMk id="9" creationId="{8B44D91E-D3A5-A9A9-C218-68A67E69A7CF}"/>
          </ac:spMkLst>
        </pc:spChg>
        <pc:spChg chg="add mod">
          <ac:chgData name="кристина шатрова" userId="d81a9de9f77f2a70" providerId="LiveId" clId="{17234673-BC5B-4F39-88AF-193BA2105C8E}" dt="2024-02-18T06:12:40.059" v="228" actId="207"/>
          <ac:spMkLst>
            <pc:docMk/>
            <pc:sldMk cId="739653940" sldId="256"/>
            <ac:spMk id="13" creationId="{1F84AA52-4A83-E388-EAAB-94756E28DCBC}"/>
          </ac:spMkLst>
        </pc:spChg>
        <pc:picChg chg="add mod">
          <ac:chgData name="кристина шатрова" userId="d81a9de9f77f2a70" providerId="LiveId" clId="{17234673-BC5B-4F39-88AF-193BA2105C8E}" dt="2024-02-18T05:34:54.930" v="166" actId="14100"/>
          <ac:picMkLst>
            <pc:docMk/>
            <pc:sldMk cId="739653940" sldId="256"/>
            <ac:picMk id="5" creationId="{8C0EEA0F-5CA3-1BE8-03AD-873C8912F3DA}"/>
          </ac:picMkLst>
        </pc:picChg>
        <pc:picChg chg="add mod">
          <ac:chgData name="кристина шатрова" userId="d81a9de9f77f2a70" providerId="LiveId" clId="{17234673-BC5B-4F39-88AF-193BA2105C8E}" dt="2024-02-18T05:34:59.346" v="167" actId="14100"/>
          <ac:picMkLst>
            <pc:docMk/>
            <pc:sldMk cId="739653940" sldId="256"/>
            <ac:picMk id="7" creationId="{F020E761-0FC8-FDF6-3552-217D56E77451}"/>
          </ac:picMkLst>
        </pc:picChg>
        <pc:picChg chg="add del mod">
          <ac:chgData name="кристина шатрова" userId="d81a9de9f77f2a70" providerId="LiveId" clId="{17234673-BC5B-4F39-88AF-193BA2105C8E}" dt="2024-02-18T05:40:38.153" v="186" actId="478"/>
          <ac:picMkLst>
            <pc:docMk/>
            <pc:sldMk cId="739653940" sldId="256"/>
            <ac:picMk id="11" creationId="{24F2E38F-AD08-1667-A2A0-9DDC70094105}"/>
          </ac:picMkLst>
        </pc:picChg>
        <pc:picChg chg="add mod">
          <ac:chgData name="кристина шатрова" userId="d81a9de9f77f2a70" providerId="LiveId" clId="{17234673-BC5B-4F39-88AF-193BA2105C8E}" dt="2024-02-18T05:43:16.898" v="202" actId="1076"/>
          <ac:picMkLst>
            <pc:docMk/>
            <pc:sldMk cId="739653940" sldId="256"/>
            <ac:picMk id="15" creationId="{873F9175-21BF-6E79-6DEC-2CDB0C980264}"/>
          </ac:picMkLst>
        </pc:picChg>
      </pc:sldChg>
      <pc:sldChg chg="addSp modSp new mod ord">
        <pc:chgData name="кристина шатрова" userId="d81a9de9f77f2a70" providerId="LiveId" clId="{17234673-BC5B-4F39-88AF-193BA2105C8E}" dt="2024-02-18T06:54:10.575" v="444" actId="1076"/>
        <pc:sldMkLst>
          <pc:docMk/>
          <pc:sldMk cId="1858890924" sldId="257"/>
        </pc:sldMkLst>
        <pc:spChg chg="add mod">
          <ac:chgData name="кристина шатрова" userId="d81a9de9f77f2a70" providerId="LiveId" clId="{17234673-BC5B-4F39-88AF-193BA2105C8E}" dt="2024-02-18T05:27:33.879" v="135" actId="20577"/>
          <ac:spMkLst>
            <pc:docMk/>
            <pc:sldMk cId="1858890924" sldId="257"/>
            <ac:spMk id="3" creationId="{1F2D951A-88BD-9F15-E263-E391A3734CDF}"/>
          </ac:spMkLst>
        </pc:spChg>
        <pc:picChg chg="add mod">
          <ac:chgData name="кристина шатрова" userId="d81a9de9f77f2a70" providerId="LiveId" clId="{17234673-BC5B-4F39-88AF-193BA2105C8E}" dt="2024-02-18T06:54:08.680" v="443" actId="1076"/>
          <ac:picMkLst>
            <pc:docMk/>
            <pc:sldMk cId="1858890924" sldId="257"/>
            <ac:picMk id="5" creationId="{B13B018C-EC7A-B7F4-A914-30ED7CB12ED9}"/>
          </ac:picMkLst>
        </pc:picChg>
        <pc:picChg chg="add mod">
          <ac:chgData name="кристина шатрова" userId="d81a9de9f77f2a70" providerId="LiveId" clId="{17234673-BC5B-4F39-88AF-193BA2105C8E}" dt="2024-02-18T06:54:10.575" v="444" actId="1076"/>
          <ac:picMkLst>
            <pc:docMk/>
            <pc:sldMk cId="1858890924" sldId="257"/>
            <ac:picMk id="7" creationId="{A10A491F-3784-9D35-4C28-05C7A2BC0F08}"/>
          </ac:picMkLst>
        </pc:picChg>
      </pc:sldChg>
      <pc:sldChg chg="addSp modSp new mod">
        <pc:chgData name="кристина шатрова" userId="d81a9de9f77f2a70" providerId="LiveId" clId="{17234673-BC5B-4F39-88AF-193BA2105C8E}" dt="2024-02-18T05:18:28.397" v="96" actId="14100"/>
        <pc:sldMkLst>
          <pc:docMk/>
          <pc:sldMk cId="1436769013" sldId="258"/>
        </pc:sldMkLst>
        <pc:spChg chg="add mod">
          <ac:chgData name="кристина шатрова" userId="d81a9de9f77f2a70" providerId="LiveId" clId="{17234673-BC5B-4F39-88AF-193BA2105C8E}" dt="2024-02-18T05:18:03.078" v="92" actId="20577"/>
          <ac:spMkLst>
            <pc:docMk/>
            <pc:sldMk cId="1436769013" sldId="258"/>
            <ac:spMk id="3" creationId="{97A91FFB-704E-BD0B-5C1F-FF4841CD2EE5}"/>
          </ac:spMkLst>
        </pc:spChg>
        <pc:spChg chg="add mod">
          <ac:chgData name="кристина шатрова" userId="d81a9de9f77f2a70" providerId="LiveId" clId="{17234673-BC5B-4F39-88AF-193BA2105C8E}" dt="2024-02-18T05:17:47.391" v="86" actId="113"/>
          <ac:spMkLst>
            <pc:docMk/>
            <pc:sldMk cId="1436769013" sldId="258"/>
            <ac:spMk id="9" creationId="{71217ED3-BB55-5AFC-E2F6-4C5EA854C547}"/>
          </ac:spMkLst>
        </pc:spChg>
        <pc:picChg chg="add mod">
          <ac:chgData name="кристина шатрова" userId="d81a9de9f77f2a70" providerId="LiveId" clId="{17234673-BC5B-4F39-88AF-193BA2105C8E}" dt="2024-02-18T05:08:22.981" v="42" actId="14100"/>
          <ac:picMkLst>
            <pc:docMk/>
            <pc:sldMk cId="1436769013" sldId="258"/>
            <ac:picMk id="5" creationId="{1FD0066E-DA58-E038-9354-BFCDC2E7C242}"/>
          </ac:picMkLst>
        </pc:picChg>
        <pc:picChg chg="add mod">
          <ac:chgData name="кристина шатрова" userId="d81a9de9f77f2a70" providerId="LiveId" clId="{17234673-BC5B-4F39-88AF-193BA2105C8E}" dt="2024-02-18T05:18:28.397" v="96" actId="14100"/>
          <ac:picMkLst>
            <pc:docMk/>
            <pc:sldMk cId="1436769013" sldId="258"/>
            <ac:picMk id="7" creationId="{F3D8A3AD-CAAF-1373-6DF4-1BE657309A8E}"/>
          </ac:picMkLst>
        </pc:picChg>
        <pc:picChg chg="add mod">
          <ac:chgData name="кристина шатрова" userId="d81a9de9f77f2a70" providerId="LiveId" clId="{17234673-BC5B-4F39-88AF-193BA2105C8E}" dt="2024-02-18T05:18:25.293" v="95" actId="14100"/>
          <ac:picMkLst>
            <pc:docMk/>
            <pc:sldMk cId="1436769013" sldId="258"/>
            <ac:picMk id="11" creationId="{F4D5DFCB-D507-DEAD-97B2-4F38B6A3BDC7}"/>
          </ac:picMkLst>
        </pc:picChg>
      </pc:sldChg>
      <pc:sldChg chg="addSp modSp add mod">
        <pc:chgData name="кристина шатрова" userId="d81a9de9f77f2a70" providerId="LiveId" clId="{17234673-BC5B-4F39-88AF-193BA2105C8E}" dt="2024-02-18T06:22:40.073" v="253" actId="14100"/>
        <pc:sldMkLst>
          <pc:docMk/>
          <pc:sldMk cId="1750506595" sldId="259"/>
        </pc:sldMkLst>
        <pc:spChg chg="add mod">
          <ac:chgData name="кристина шатрова" userId="d81a9de9f77f2a70" providerId="LiveId" clId="{17234673-BC5B-4F39-88AF-193BA2105C8E}" dt="2024-02-18T06:22:40.073" v="253" actId="14100"/>
          <ac:spMkLst>
            <pc:docMk/>
            <pc:sldMk cId="1750506595" sldId="259"/>
            <ac:spMk id="3" creationId="{626EB33A-D098-78D6-35A3-6A08DC2986BE}"/>
          </ac:spMkLst>
        </pc:spChg>
        <pc:spChg chg="add mod">
          <ac:chgData name="кристина шатрова" userId="d81a9de9f77f2a70" providerId="LiveId" clId="{17234673-BC5B-4F39-88AF-193BA2105C8E}" dt="2024-02-18T06:22:30.802" v="251" actId="14100"/>
          <ac:spMkLst>
            <pc:docMk/>
            <pc:sldMk cId="1750506595" sldId="259"/>
            <ac:spMk id="7" creationId="{20E5E9A8-0866-3B00-816C-26BCD355C740}"/>
          </ac:spMkLst>
        </pc:spChg>
        <pc:picChg chg="add mod">
          <ac:chgData name="кристина шатрова" userId="d81a9de9f77f2a70" providerId="LiveId" clId="{17234673-BC5B-4F39-88AF-193BA2105C8E}" dt="2024-02-18T06:14:56.584" v="238" actId="1076"/>
          <ac:picMkLst>
            <pc:docMk/>
            <pc:sldMk cId="1750506595" sldId="259"/>
            <ac:picMk id="5" creationId="{081DE8B1-C97C-89C7-6A5C-365E71F45D55}"/>
          </ac:picMkLst>
        </pc:picChg>
        <pc:picChg chg="add mod">
          <ac:chgData name="кристина шатрова" userId="d81a9de9f77f2a70" providerId="LiveId" clId="{17234673-BC5B-4F39-88AF-193BA2105C8E}" dt="2024-02-18T06:22:15.280" v="249" actId="14100"/>
          <ac:picMkLst>
            <pc:docMk/>
            <pc:sldMk cId="1750506595" sldId="259"/>
            <ac:picMk id="9" creationId="{9B99D1B6-3334-A8F1-9CDA-198E59C0569B}"/>
          </ac:picMkLst>
        </pc:picChg>
      </pc:sldChg>
      <pc:sldChg chg="addSp modSp new mod">
        <pc:chgData name="кристина шатрова" userId="d81a9de9f77f2a70" providerId="LiveId" clId="{17234673-BC5B-4F39-88AF-193BA2105C8E}" dt="2024-02-18T06:35:24.751" v="358" actId="1076"/>
        <pc:sldMkLst>
          <pc:docMk/>
          <pc:sldMk cId="1286682597" sldId="260"/>
        </pc:sldMkLst>
        <pc:spChg chg="add mod">
          <ac:chgData name="кристина шатрова" userId="d81a9de9f77f2a70" providerId="LiveId" clId="{17234673-BC5B-4F39-88AF-193BA2105C8E}" dt="2024-02-18T06:33:01.843" v="327" actId="5793"/>
          <ac:spMkLst>
            <pc:docMk/>
            <pc:sldMk cId="1286682597" sldId="260"/>
            <ac:spMk id="5" creationId="{B0E314AE-440E-E0B9-E861-8E5649101360}"/>
          </ac:spMkLst>
        </pc:spChg>
        <pc:spChg chg="add mod">
          <ac:chgData name="кристина шатрова" userId="d81a9de9f77f2a70" providerId="LiveId" clId="{17234673-BC5B-4F39-88AF-193BA2105C8E}" dt="2024-02-18T06:35:20.170" v="356" actId="14100"/>
          <ac:spMkLst>
            <pc:docMk/>
            <pc:sldMk cId="1286682597" sldId="260"/>
            <ac:spMk id="7" creationId="{834A9916-4E79-EDFF-F2A6-53C0E000BCE8}"/>
          </ac:spMkLst>
        </pc:spChg>
        <pc:picChg chg="add mod">
          <ac:chgData name="кристина шатрова" userId="d81a9de9f77f2a70" providerId="LiveId" clId="{17234673-BC5B-4F39-88AF-193BA2105C8E}" dt="2024-02-18T06:32:00.343" v="287" actId="1076"/>
          <ac:picMkLst>
            <pc:docMk/>
            <pc:sldMk cId="1286682597" sldId="260"/>
            <ac:picMk id="2" creationId="{6C15A23F-32D0-EAED-6D34-39D0A26C0947}"/>
          </ac:picMkLst>
        </pc:picChg>
        <pc:picChg chg="add mod">
          <ac:chgData name="кристина шатрова" userId="d81a9de9f77f2a70" providerId="LiveId" clId="{17234673-BC5B-4F39-88AF-193BA2105C8E}" dt="2024-02-18T06:31:48.887" v="283" actId="1076"/>
          <ac:picMkLst>
            <pc:docMk/>
            <pc:sldMk cId="1286682597" sldId="260"/>
            <ac:picMk id="3" creationId="{43B25951-43AB-5119-E1BA-AAF743E186DB}"/>
          </ac:picMkLst>
        </pc:picChg>
        <pc:picChg chg="add mod">
          <ac:chgData name="кристина шатрова" userId="d81a9de9f77f2a70" providerId="LiveId" clId="{17234673-BC5B-4F39-88AF-193BA2105C8E}" dt="2024-02-18T06:35:24.751" v="358" actId="1076"/>
          <ac:picMkLst>
            <pc:docMk/>
            <pc:sldMk cId="1286682597" sldId="260"/>
            <ac:picMk id="9" creationId="{E3177F7B-F6BA-DA4A-DB11-433F037B7ED3}"/>
          </ac:picMkLst>
        </pc:picChg>
        <pc:picChg chg="add mod">
          <ac:chgData name="кристина шатрова" userId="d81a9de9f77f2a70" providerId="LiveId" clId="{17234673-BC5B-4F39-88AF-193BA2105C8E}" dt="2024-02-18T06:31:56.983" v="285" actId="1076"/>
          <ac:picMkLst>
            <pc:docMk/>
            <pc:sldMk cId="1286682597" sldId="260"/>
            <ac:picMk id="1026" creationId="{DC78A5C7-5998-DAE5-35B1-F13AD98D4FA6}"/>
          </ac:picMkLst>
        </pc:picChg>
        <pc:picChg chg="add mod">
          <ac:chgData name="кристина шатрова" userId="d81a9de9f77f2a70" providerId="LiveId" clId="{17234673-BC5B-4F39-88AF-193BA2105C8E}" dt="2024-02-18T06:32:02.951" v="288" actId="1076"/>
          <ac:picMkLst>
            <pc:docMk/>
            <pc:sldMk cId="1286682597" sldId="260"/>
            <ac:picMk id="1028" creationId="{E8443657-C1B2-9C58-9B7E-4FA13220C39C}"/>
          </ac:picMkLst>
        </pc:picChg>
      </pc:sldChg>
      <pc:sldChg chg="addSp modSp new del mod">
        <pc:chgData name="кристина шатрова" userId="d81a9de9f77f2a70" providerId="LiveId" clId="{17234673-BC5B-4F39-88AF-193BA2105C8E}" dt="2024-02-18T06:40:15.430" v="371" actId="47"/>
        <pc:sldMkLst>
          <pc:docMk/>
          <pc:sldMk cId="3366892292" sldId="261"/>
        </pc:sldMkLst>
        <pc:spChg chg="add mod">
          <ac:chgData name="кристина шатрова" userId="d81a9de9f77f2a70" providerId="LiveId" clId="{17234673-BC5B-4F39-88AF-193BA2105C8E}" dt="2024-02-18T06:40:12.533" v="370" actId="6549"/>
          <ac:spMkLst>
            <pc:docMk/>
            <pc:sldMk cId="3366892292" sldId="261"/>
            <ac:spMk id="3" creationId="{6DA2563E-EFEA-64B1-F7BB-88FA7E1574F4}"/>
          </ac:spMkLst>
        </pc:spChg>
      </pc:sldChg>
      <pc:sldChg chg="addSp modSp new mod modAnim">
        <pc:chgData name="кристина шатрова" userId="d81a9de9f77f2a70" providerId="LiveId" clId="{17234673-BC5B-4F39-88AF-193BA2105C8E}" dt="2024-02-18T06:53:15.318" v="442" actId="14100"/>
        <pc:sldMkLst>
          <pc:docMk/>
          <pc:sldMk cId="4258779019" sldId="261"/>
        </pc:sldMkLst>
        <pc:spChg chg="add mod">
          <ac:chgData name="кристина шатрова" userId="d81a9de9f77f2a70" providerId="LiveId" clId="{17234673-BC5B-4F39-88AF-193BA2105C8E}" dt="2024-02-18T06:45:02.456" v="389" actId="14100"/>
          <ac:spMkLst>
            <pc:docMk/>
            <pc:sldMk cId="4258779019" sldId="261"/>
            <ac:spMk id="3" creationId="{F19DC6F1-06E1-0769-8919-436DD810FB3A}"/>
          </ac:spMkLst>
        </pc:spChg>
        <pc:spChg chg="add mod">
          <ac:chgData name="кристина шатрова" userId="d81a9de9f77f2a70" providerId="LiveId" clId="{17234673-BC5B-4F39-88AF-193BA2105C8E}" dt="2024-02-18T06:52:52.857" v="437" actId="14100"/>
          <ac:spMkLst>
            <pc:docMk/>
            <pc:sldMk cId="4258779019" sldId="261"/>
            <ac:spMk id="9" creationId="{FC80CB67-E63C-2259-6D5A-56E99378C66C}"/>
          </ac:spMkLst>
        </pc:spChg>
        <pc:spChg chg="add">
          <ac:chgData name="кристина шатрова" userId="d81a9de9f77f2a70" providerId="LiveId" clId="{17234673-BC5B-4F39-88AF-193BA2105C8E}" dt="2024-02-18T06:49:22.718" v="422"/>
          <ac:spMkLst>
            <pc:docMk/>
            <pc:sldMk cId="4258779019" sldId="261"/>
            <ac:spMk id="12" creationId="{01E3FA29-6A91-780B-E2C6-03208111A096}"/>
          </ac:spMkLst>
        </pc:spChg>
        <pc:picChg chg="add mod">
          <ac:chgData name="кристина шатрова" userId="d81a9de9f77f2a70" providerId="LiveId" clId="{17234673-BC5B-4F39-88AF-193BA2105C8E}" dt="2024-02-18T06:46:01.478" v="402" actId="14100"/>
          <ac:picMkLst>
            <pc:docMk/>
            <pc:sldMk cId="4258779019" sldId="261"/>
            <ac:picMk id="5" creationId="{9D1AB1DF-9472-28EA-1EBE-A2C4B26A1B2E}"/>
          </ac:picMkLst>
        </pc:picChg>
        <pc:picChg chg="add mod">
          <ac:chgData name="кристина шатрова" userId="d81a9de9f77f2a70" providerId="LiveId" clId="{17234673-BC5B-4F39-88AF-193BA2105C8E}" dt="2024-02-18T06:45:21.270" v="399" actId="1076"/>
          <ac:picMkLst>
            <pc:docMk/>
            <pc:sldMk cId="4258779019" sldId="261"/>
            <ac:picMk id="7" creationId="{A84DEB7C-D575-CA79-1A62-13CC6F350ABB}"/>
          </ac:picMkLst>
        </pc:picChg>
        <pc:picChg chg="add mod">
          <ac:chgData name="кристина шатрова" userId="d81a9de9f77f2a70" providerId="LiveId" clId="{17234673-BC5B-4F39-88AF-193BA2105C8E}" dt="2024-02-18T06:52:55.142" v="438" actId="1076"/>
          <ac:picMkLst>
            <pc:docMk/>
            <pc:sldMk cId="4258779019" sldId="261"/>
            <ac:picMk id="11" creationId="{53BE722A-86F0-9F7A-6F8C-E626E3FDCC97}"/>
          </ac:picMkLst>
        </pc:picChg>
        <pc:picChg chg="add mod">
          <ac:chgData name="кристина шатрова" userId="d81a9de9f77f2a70" providerId="LiveId" clId="{17234673-BC5B-4F39-88AF-193BA2105C8E}" dt="2024-02-18T06:52:57.022" v="439" actId="1076"/>
          <ac:picMkLst>
            <pc:docMk/>
            <pc:sldMk cId="4258779019" sldId="261"/>
            <ac:picMk id="13" creationId="{B25E2235-37DF-7D53-957D-5C594927AD4F}"/>
          </ac:picMkLst>
        </pc:picChg>
        <pc:picChg chg="add mod">
          <ac:chgData name="кристина шатрова" userId="d81a9de9f77f2a70" providerId="LiveId" clId="{17234673-BC5B-4F39-88AF-193BA2105C8E}" dt="2024-02-18T06:53:15.318" v="442" actId="14100"/>
          <ac:picMkLst>
            <pc:docMk/>
            <pc:sldMk cId="4258779019" sldId="261"/>
            <ac:picMk id="14" creationId="{CA89D3F0-F216-F0B3-9CA1-7518C0DE177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CB954F-8D5C-1BDD-5787-09815DD0C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DB71A95-9F5F-758C-F7DF-603738D2C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F97145B-967D-A80D-564B-E159F008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27FE3D-5D42-789C-4B3C-61423A4B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539977-18F6-2D8C-16D9-ECA89516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0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4ED6B4-5A80-D665-A522-3BEF3034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40E207-C126-2778-8490-9B325ACB2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FAF388-895F-924B-90A0-77533DE36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D9E48B8-6EA3-523B-8065-9350C8B1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2DD066-D191-278D-CF75-0EB4A6F3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95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6987151-2FA6-722C-2993-46CF96964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D820AF4-C91F-0064-9DF1-EA07B61B5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ADE9CD-5807-4E54-F803-1FDF6627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DB42C1-2728-41AE-7A55-3AEB78B8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25730D-08D9-0745-256F-B3E44976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188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9B79AE-618D-A0FC-B4EB-9EADDD18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E07452-70BD-8AD0-F0EC-02BF2CE9F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DB2807-FF4D-6955-E8FE-2350743A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57DC9A-CAD5-8304-FB1C-6265261D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583354-D0D0-1DBB-0B8A-52CB608B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6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303242-4B8A-EFE0-0A54-5EB10A1B2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EC7638-1E02-D0D3-1049-1DFE8342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CCD573-AF63-BD8E-1929-7FFD682D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9F0FE5-EDCF-257B-461F-8DF883C03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13D3CE-F24A-F55E-ADC5-B352C6E6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34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BAA213-BEB6-7255-246B-76825686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2E92BA-0764-79E4-A736-F1D5D631F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E05861-2833-EDF7-4660-7BC730E55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13B06DF-AE0D-2B57-5CA8-ABFCA5CB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A014EEB-A8BF-83F5-6349-236A11CE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8B85A73-C07A-8E40-E486-5591CF00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61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44E31E-4256-E945-4975-B53D8E56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423A23-EEB7-8EFE-EDD2-E8EAC7B45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E857722-39F2-74B9-FEC4-F700B0C79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BC49CFC-C90A-6CE7-87A4-E911E1483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5C14C81-5D19-835E-F354-8A4900EA6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C12E3C2-5108-1822-B01F-BE87EB0C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38981DB-BC38-2336-15C4-76E3A273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A50A281-CFE0-A785-B6B7-BA022844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9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90F4C3-62EE-4234-E87E-CA7168A0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47CF8EB-4415-D72D-B1ED-34790C6F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B5098E4-CA23-12C9-208C-9649ED9A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9740860-C1C2-A431-4B4E-613E8916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6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E8F330B-F0C0-3D77-FCD6-60E052B0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6767C73-DC01-8580-3313-AE642F20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6273045-E1DC-E483-7F9F-DADEBBE8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8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D07682-7312-E03E-778D-B2E6AB31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E4F3B8-B00E-2651-12E9-1CBED26D5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F72E18B-F40C-A4F0-A923-005616101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7B8749E-A600-D71C-516E-CB0FF0294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1A7E45D-0215-CEFD-CB9E-58D4A7E6E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B74944F-3D70-5A7C-D4E5-C6DB779F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76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F07725-BCC9-D600-422F-8AA2AC79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DCA818A-ADE2-42D0-2822-2B20E33B4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6923C07-2CA3-6897-C969-2B5BAC6EA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CB396B0-3D38-25AB-3A06-E2599B14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64F0CFC-0DB4-A224-EB8F-C1FCA1D4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ED68A7-CADB-4EBB-F471-A8890077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0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86B92E-4DD4-418B-8213-7D949991F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51E39D2-8DBB-998D-721B-9F16D426F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6FF933-8C7A-160B-70C4-9906DF77C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F1FEC-0A8F-4385-95E8-0970232EA669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9D2183-D198-7063-91E8-665EE09FB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273F10-B2A3-B2B4-AB8F-7AC8A380D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88B0E-9981-4DE5-A9F2-D6FF1A01D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3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vk.com/vk_club_nepose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vk.com/club_neuropsycholog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romany.ru/rubriki/risovanie-dvumya-rukami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iqsclub.com/catalog/razvivayushchie-i-obuchayushchie/tag/dlya-neyropsikhologov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kids-smart.ru/exercises/groups/6-year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smm-tips.ru/rating/onlayn-trenazhery-dlya-mozga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vk.com/doc347263849_592459556?hash=ejcR7C4ihsttxvNfWIOfvTO7tB1BEdHJjWPuUKhcdyw&amp;dl=WzqJJ7ZvnNHoHruq4lbNNNgEZ3qNQHDd6PG88Qe5NYz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shamil-ahmadullin.ru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hyperlink" Target="https://dob.1sept.ru/view_article.php?ID=201000916" TargetMode="Externa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6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A91FFB-704E-BD0B-5C1F-FF4841CD2EE5}"/>
              </a:ext>
            </a:extLst>
          </p:cNvPr>
          <p:cNvSpPr txBox="1"/>
          <p:nvPr/>
        </p:nvSpPr>
        <p:spPr>
          <a:xfrm>
            <a:off x="783771" y="541176"/>
            <a:ext cx="8433381" cy="146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https://vk.com/vk_club_neposed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(22.03.2023) 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 Веселых Непосед- дошкольник, воспитатель</a:t>
            </a:r>
            <a:r>
              <a:rPr lang="ru-RU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#Дефектологу_в_помощь    (от 23.01.2023)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D0066E-DA58-E038-9354-BFCDC2E7C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737359"/>
            <a:ext cx="3239579" cy="20322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3D8A3AD-CAAF-1373-6DF4-1BE657309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18" y="1276090"/>
            <a:ext cx="2563433" cy="2586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217ED3-BB55-5AFC-E2F6-4C5EA854C547}"/>
              </a:ext>
            </a:extLst>
          </p:cNvPr>
          <p:cNvSpPr txBox="1"/>
          <p:nvPr/>
        </p:nvSpPr>
        <p:spPr>
          <a:xfrm>
            <a:off x="951721" y="4912554"/>
            <a:ext cx="4049487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AutoNum type="arabicPeriod" startAt="2"/>
            </a:pPr>
            <a:r>
              <a:rPr lang="ru-RU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https://vk.com/club_neuropsycholog</a:t>
            </a:r>
            <a:endParaRPr lang="ru-RU" sz="1800" u="sng" kern="1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(Детская нейропсихология)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4D5DFCB-D507-DEAD-97B2-4F38B6A3BD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18" y="4120752"/>
            <a:ext cx="3165557" cy="21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2D951A-88BD-9F15-E263-E391A3734CDF}"/>
              </a:ext>
            </a:extLst>
          </p:cNvPr>
          <p:cNvSpPr txBox="1"/>
          <p:nvPr/>
        </p:nvSpPr>
        <p:spPr>
          <a:xfrm>
            <a:off x="2967135" y="550506"/>
            <a:ext cx="617919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https://ru.pinterest.com/innasjomina/нейроигры/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3B018C-EC7A-B7F4-A914-30ED7CB12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8" y="1231639"/>
            <a:ext cx="5122023" cy="28738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0A491F-3784-9D35-4C28-05C7A2BC0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1231638"/>
            <a:ext cx="5109030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9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052F28-E313-2F90-3F83-CC5014C26F53}"/>
              </a:ext>
            </a:extLst>
          </p:cNvPr>
          <p:cNvSpPr txBox="1"/>
          <p:nvPr/>
        </p:nvSpPr>
        <p:spPr>
          <a:xfrm>
            <a:off x="830424" y="326571"/>
            <a:ext cx="987178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4. https://promany.ru/rubriki/risovanie-dvumya-rukami.html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про многое О детях и Для детей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0EEA0F-5CA3-1BE8-03AD-873C8912F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" y="1129003"/>
            <a:ext cx="3881535" cy="22580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020E761-0FC8-FDF6-3552-217D56E77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42" y="1129002"/>
            <a:ext cx="2309459" cy="22580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F84AA52-4A83-E388-EAAB-94756E28DCBC}"/>
              </a:ext>
            </a:extLst>
          </p:cNvPr>
          <p:cNvSpPr txBox="1"/>
          <p:nvPr/>
        </p:nvSpPr>
        <p:spPr>
          <a:xfrm>
            <a:off x="830424" y="4264090"/>
            <a:ext cx="5085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5. </a:t>
            </a:r>
            <a:r>
              <a:rPr lang="en-US" u="sng" dirty="0">
                <a:solidFill>
                  <a:schemeClr val="accent1"/>
                </a:solidFill>
                <a:hlinkClick r:id="rId5"/>
              </a:rPr>
              <a:t>https://iqsclub.com/catalog/razvivayushchie-i-obuchayushchie/tag/dlya-neyropsikhologov/</a:t>
            </a:r>
            <a:endParaRPr lang="ru-RU" u="sng" dirty="0">
              <a:solidFill>
                <a:schemeClr val="accent1"/>
              </a:solidFill>
            </a:endParaRPr>
          </a:p>
          <a:p>
            <a:r>
              <a:rPr lang="ru-RU" dirty="0"/>
              <a:t>(магазин с </a:t>
            </a:r>
            <a:r>
              <a:rPr lang="ru-RU" dirty="0" err="1"/>
              <a:t>нейроиграми</a:t>
            </a:r>
            <a:r>
              <a:rPr lang="ru-RU" dirty="0"/>
              <a:t>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73F9175-21BF-6E79-6DEC-2CDB0C9802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39" y="3918856"/>
            <a:ext cx="4141673" cy="230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5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63CF4-A569-9321-5691-3EA3ECA6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6EB33A-D098-78D6-35A3-6A08DC2986BE}"/>
              </a:ext>
            </a:extLst>
          </p:cNvPr>
          <p:cNvSpPr txBox="1"/>
          <p:nvPr/>
        </p:nvSpPr>
        <p:spPr>
          <a:xfrm>
            <a:off x="1166327" y="1195863"/>
            <a:ext cx="492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6. 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https://kids-smart.ru/exercises/groups/6-years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1DE8B1-C97C-89C7-6A5C-365E71F45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05" y="457200"/>
            <a:ext cx="3952757" cy="2379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E5E9A8-0866-3B00-816C-26BCD355C740}"/>
              </a:ext>
            </a:extLst>
          </p:cNvPr>
          <p:cNvSpPr txBox="1"/>
          <p:nvPr/>
        </p:nvSpPr>
        <p:spPr>
          <a:xfrm>
            <a:off x="1054359" y="4721661"/>
            <a:ext cx="5145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7. https://smm-tips.ru/rating/onlayn-trenazhery-dlya-mozga.html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99D1B6-3334-A8F1-9CDA-198E59C056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05" y="3713583"/>
            <a:ext cx="3952757" cy="27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0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15A23F-32D0-EAED-6D34-39D0A26C0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5" y="997188"/>
            <a:ext cx="1595755" cy="207454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3B25951-43AB-5119-E1BA-AAF743E18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03" y="664044"/>
            <a:ext cx="3025681" cy="2920949"/>
          </a:xfrm>
          <a:prstGeom prst="rect">
            <a:avLst/>
          </a:prstGeom>
          <a:noFill/>
        </p:spPr>
      </p:pic>
      <p:pic>
        <p:nvPicPr>
          <p:cNvPr id="1026" name="Picture 2" descr="Нейропсихологические упражнения для подготовки к школе — 2900308 — 1">
            <a:extLst>
              <a:ext uri="{FF2B5EF4-FFF2-40B4-BE49-F238E27FC236}">
                <a16:creationId xmlns:a16="http://schemas.microsoft.com/office/drawing/2014/main" xmlns="" id="{DC78A5C7-5998-DAE5-35B1-F13AD98D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523" y="944954"/>
            <a:ext cx="1927189" cy="23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E8443657-C1B2-9C58-9B7E-4FA13220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727" y="888299"/>
            <a:ext cx="2091888" cy="254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E314AE-440E-E0B9-E861-8E5649101360}"/>
              </a:ext>
            </a:extLst>
          </p:cNvPr>
          <p:cNvSpPr txBox="1"/>
          <p:nvPr/>
        </p:nvSpPr>
        <p:spPr>
          <a:xfrm>
            <a:off x="923731" y="270588"/>
            <a:ext cx="8222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D0C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8. Рабочие тетради, книги, литература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9256F99-A823-4669-F67E-E1C03ADF4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5" y="3345022"/>
            <a:ext cx="2218764" cy="3428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9A55000-EFEF-F69B-16CD-A1166539D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82" y="3429000"/>
            <a:ext cx="3115314" cy="31050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DD1C9BC-9355-7396-2ABC-5A11B5FA7D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03" y="3564970"/>
            <a:ext cx="2091888" cy="28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82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9A91CA-3B2D-BC88-AB05-16E39AF036CC}"/>
              </a:ext>
            </a:extLst>
          </p:cNvPr>
          <p:cNvSpPr txBox="1"/>
          <p:nvPr/>
        </p:nvSpPr>
        <p:spPr>
          <a:xfrm>
            <a:off x="867747" y="755780"/>
            <a:ext cx="4534677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9.https://vk.com/doc347263849_592459556?hash=ejcR7C4ihsttxvNfWIOfvTO7tB1BEdHJjWPuUKhcdyw&amp;dl=WzqJJ7ZvnNHoHruq4lbNNNgEZ3qNQHDd6PG88Qe5NYz</a:t>
            </a: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kumimoji="0" lang="ru-RU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кинезиологические</a:t>
            </a: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сказки)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5AE6CD-7BC7-96C4-DB4A-35FA0FDE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102" y="990915"/>
            <a:ext cx="4450466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7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9DC6F1-06E1-0769-8919-436DD810FB3A}"/>
              </a:ext>
            </a:extLst>
          </p:cNvPr>
          <p:cNvSpPr txBox="1"/>
          <p:nvPr/>
        </p:nvSpPr>
        <p:spPr>
          <a:xfrm>
            <a:off x="597159" y="391886"/>
            <a:ext cx="1071154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10. https://dob.1sept.ru/view_article.php?ID=201000916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(Смирнова Л., Упражнения для пальцев. Журнал «Дошкольное образование», N10 (274), 16- 31.05.2010)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1AB1DF-9472-28EA-1EBE-A2C4B26A1B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26" y="1360164"/>
            <a:ext cx="2947712" cy="23614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84DEB7C-D575-CA79-1A62-13CC6F350A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42" y="1378044"/>
            <a:ext cx="3051109" cy="2361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80CB67-E63C-2259-6D5A-56E99378C66C}"/>
              </a:ext>
            </a:extLst>
          </p:cNvPr>
          <p:cNvSpPr txBox="1"/>
          <p:nvPr/>
        </p:nvSpPr>
        <p:spPr>
          <a:xfrm>
            <a:off x="1021404" y="4406630"/>
            <a:ext cx="1857983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11. https://shamil-ahmadullin.ru/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https://t.me/shamilahmadullin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3BE722A-86F0-9F7A-6F8C-E626E3FDC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90" y="4234178"/>
            <a:ext cx="3153967" cy="20888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25E2235-37DF-7D53-957D-5C594927A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2701" y="4143968"/>
            <a:ext cx="1711824" cy="2304980"/>
          </a:xfrm>
          <a:prstGeom prst="rect">
            <a:avLst/>
          </a:prstGeom>
        </p:spPr>
      </p:pic>
      <p:pic>
        <p:nvPicPr>
          <p:cNvPr id="14" name="VID_20240217_112957_744">
            <a:hlinkClick r:id="" action="ppaction://media"/>
            <a:extLst>
              <a:ext uri="{FF2B5EF4-FFF2-40B4-BE49-F238E27FC236}">
                <a16:creationId xmlns:a16="http://schemas.microsoft.com/office/drawing/2014/main" xmlns="" id="{CA89D3F0-F216-F0B3-9CA1-7518C0DE1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83125" y="3184716"/>
            <a:ext cx="2069023" cy="34264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BDCEFF-8B68-E995-4300-31FE9FF44B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18" y="843521"/>
            <a:ext cx="1636684" cy="22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240225_111939_079">
            <a:hlinkClick r:id="" action="ppaction://media"/>
            <a:extLst>
              <a:ext uri="{FF2B5EF4-FFF2-40B4-BE49-F238E27FC236}">
                <a16:creationId xmlns:a16="http://schemas.microsoft.com/office/drawing/2014/main" xmlns="" id="{685B0208-3C9E-92E2-A32F-C62AF5E9E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5663" y="198435"/>
            <a:ext cx="3612826" cy="6461125"/>
          </a:xfrm>
          <a:prstGeom prst="rect">
            <a:avLst/>
          </a:prstGeom>
        </p:spPr>
      </p:pic>
      <p:pic>
        <p:nvPicPr>
          <p:cNvPr id="3" name="VID_20240225_112210_746">
            <a:hlinkClick r:id="" action="ppaction://media"/>
            <a:extLst>
              <a:ext uri="{FF2B5EF4-FFF2-40B4-BE49-F238E27FC236}">
                <a16:creationId xmlns:a16="http://schemas.microsoft.com/office/drawing/2014/main" xmlns="" id="{B3D611F7-1802-D632-37EF-30B8CC8A8D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7762" y="198435"/>
            <a:ext cx="3535363" cy="646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2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116</Words>
  <Application>Microsoft Office PowerPoint</Application>
  <PresentationFormat>Широкоэкранный</PresentationFormat>
  <Paragraphs>14</Paragraphs>
  <Slides>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шатрова</dc:creator>
  <cp:lastModifiedBy>Sadik</cp:lastModifiedBy>
  <cp:revision>2</cp:revision>
  <dcterms:created xsi:type="dcterms:W3CDTF">2024-02-18T04:44:07Z</dcterms:created>
  <dcterms:modified xsi:type="dcterms:W3CDTF">2024-05-03T11:49:45Z</dcterms:modified>
</cp:coreProperties>
</file>