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736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994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671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23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43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49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4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083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24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70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24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416F-57F3-4944-BA6B-B7C4AAE45089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58506-9BC7-48E9-8B81-979D07C76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220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s://ds05.infourok.ru/uploads/ex/0fd2/00109e19-e546f72d/hello_html_m4f588992.jpg"/>
          <p:cNvPicPr/>
          <p:nvPr/>
        </p:nvPicPr>
        <p:blipFill>
          <a:blip r:embed="rId2">
            <a:lum bright="40000" contrast="-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09600" y="-209550"/>
            <a:ext cx="10363200" cy="727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Практические методы формирования у  дошкольников экологической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17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5.infourok.ru/uploads/ex/0fd2/00109e19-e546f72d/hello_html_m4f58899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09600" y="-209550"/>
            <a:ext cx="10363200" cy="727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Практические методы – это игра, элементарные опыты и моделирование. Их применение позволяет уточнять представления детей, углублять их, приводить полученные знания в систему, упражнять детей в применении полученных знаний.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40005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5.infourok.ru/uploads/ex/0fd2/00109e19-e546f72d/hello_html_m4f58899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09600" y="-209550"/>
            <a:ext cx="10363200" cy="727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Процесс познания окружающего мира непрост для ребёнка. Начинается он с чувственного восприятия. Однако многие явления природы невозможно воспринимать непосредственно. Часто на основе чувственного познания требуется «построить» в детском сознании абстрактное, обобщённое представление об объекте или целом явлении природы, составить схему изучаемого явления. Успешно решить эти задачи помогает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метод моделирования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9411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5.infourok.ru/uploads/ex/0fd2/00109e19-e546f72d/hello_html_m4f58899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09600" y="-209550"/>
            <a:ext cx="10363200" cy="727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4096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Для того чтобы знания детей о природе были осознанными, можно использовать несложные опыты.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это наблюдение, которое проводится в специально организованных условиях. Опытническая деятельность способствует формированию у детей познавательного интереса к природе, развивает наблюдательность, мыслительную деятельность. Опыты имеют большое значение для осознания детьми причинно-следственных связей: уточняются знания о свойствах и качествах объектов природы (о свойствах снега, воды, об их изменениях и т.д.).</a:t>
            </a:r>
          </a:p>
        </p:txBody>
      </p:sp>
    </p:spTree>
    <p:extLst>
      <p:ext uri="{BB962C8B-B14F-4D97-AF65-F5344CB8AC3E}">
        <p14:creationId xmlns:p14="http://schemas.microsoft.com/office/powerpoint/2010/main" xmlns="" val="20487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5.infourok.ru/uploads/ex/0fd2/00109e19-e546f72d/hello_html_m4f58899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09600" y="-209550"/>
            <a:ext cx="10363200" cy="727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Различные виды экологических игр направлены на формирование основ экологической культуры ребёнка. Экологические игры формируют элементарные экологические знания, способствуют сочувствию, сопереживанию к объектам природы, способствуют формированию умений и навыков природно-охранной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Сюжетно-ролевые игры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Дидактические игры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Настольно- печатные игры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Словесные игры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Подвижные игры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76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5.infourok.ru/uploads/ex/0fd2/00109e19-e546f72d/hello_html_m4f58899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09600" y="-209550"/>
            <a:ext cx="10363200" cy="727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361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179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Практические методы формирования у  дошкольников экологической культуры</vt:lpstr>
      <vt:lpstr>Практические методы – это игра, элементарные опыты и моделирование. Их применение позволяет уточнять представления детей, углублять их, приводить полученные знания в систему, упражнять детей в применении полученных знаний.</vt:lpstr>
      <vt:lpstr>Процесс познания окружающего мира непрост для ребёнка. Начинается он с чувственного восприятия. Однако многие явления природы невозможно воспринимать непосредственно. Часто на основе чувственного познания требуется «построить» в детском сознании абстрактное, обобщённое представление об объекте или целом явлении природы, составить схему изучаемого явления. Успешно решить эти задачи помогает метод моделирования.</vt:lpstr>
      <vt:lpstr>Для того чтобы знания детей о природе были осознанными, можно использовать несложные опыты. Опыт – это наблюдение, которое проводится в специально организованных условиях. Опытническая деятельность способствует формированию у детей познавательного интереса к природе, развивает наблюдательность, мыслительную деятельность. Опыты имеют большое значение для осознания детьми причинно-следственных связей: уточняются знания о свойствах и качествах объектов природы (о свойствах снега, воды, об их изменениях и т.д.).</vt:lpstr>
      <vt:lpstr>Различные виды экологических игр направлены на формирование основ экологической культуры ребёнка. Экологические игры формируют элементарные экологические знания, способствуют сочувствию, сопереживанию к объектам природы, способствуют формированию умений и навыков природно-охранной деятельности: 1. Сюжетно-ролевые игры 2. Дидактические игры 3. Настольно- печатные игры 4. Словесные игры 5. Подвижные игры</vt:lpstr>
      <vt:lpstr>Спасибо за внимание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методы формирования у  дошкольников экологической культуры</dc:title>
  <dc:creator>Теремок</dc:creator>
  <cp:lastModifiedBy>admin</cp:lastModifiedBy>
  <cp:revision>5</cp:revision>
  <dcterms:created xsi:type="dcterms:W3CDTF">2023-01-25T08:00:06Z</dcterms:created>
  <dcterms:modified xsi:type="dcterms:W3CDTF">2023-01-25T08:58:33Z</dcterms:modified>
</cp:coreProperties>
</file>